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F0502020204030204" pitchFamily="34" charset="0"/>
      <p:regular r:id="rId11"/>
      <p:bold r:id="rId12"/>
      <p:italic r:id="rId13"/>
      <p:boldItalic r:id="rId14"/>
    </p:embeddedFont>
    <p:embeddedFont>
      <p:font typeface="Raleway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3686" autoAdjust="0"/>
  </p:normalViewPr>
  <p:slideViewPr>
    <p:cSldViewPr snapToGrid="0">
      <p:cViewPr varScale="1">
        <p:scale>
          <a:sx n="83" d="100"/>
          <a:sy n="83" d="100"/>
        </p:scale>
        <p:origin x="794" y="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1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d48095fa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d48095fa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d48095fa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d48095fa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d48095fa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d48095fa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d64b115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d64b115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d48095fa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d48095fa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d48095fad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d48095fad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d64b115c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d64b115c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Pick &amp; Place Industrial Robot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Team 6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By:</a:t>
            </a:r>
            <a:r>
              <a:rPr lang="en-GB"/>
              <a:t>  Teodore Maged - Mazen Mostafa - Kareem Mohamed - Sara Wasfy - Mayar Bahnacy - Ahmed Hemeida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B393BB-F817-6218-6C1B-55F304563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512500" t="-266406" r="-512500" b="-266406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91"/>
    </mc:Choice>
    <mc:Fallback>
      <p:transition spd="slow" advTm="19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7650" y="618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Milestone 1</a:t>
            </a:r>
            <a:endParaRPr sz="284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7650" y="1363975"/>
            <a:ext cx="5763000" cy="3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52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GB" sz="1679"/>
              <a:t>Conducted a literature review where each team member summarized 2 papers and the whole team integrated them together; thus reaching the draft project flow.</a:t>
            </a:r>
            <a:endParaRPr sz="1679"/>
          </a:p>
          <a:p>
            <a:pPr marL="457200" lvl="0" indent="-3352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GB" sz="1679"/>
              <a:t>After a brainstorming session, we decided to choose the pick &amp; place industrial robot.</a:t>
            </a:r>
            <a:endParaRPr sz="1679"/>
          </a:p>
          <a:p>
            <a:pPr marL="457200" lvl="0" indent="-3352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GB" sz="1679"/>
              <a:t>Teodore searched for grabCAD models of the robot.</a:t>
            </a:r>
            <a:endParaRPr sz="1679"/>
          </a:p>
          <a:p>
            <a:pPr marL="457200" lvl="0" indent="-3352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GB" sz="1679"/>
              <a:t>All the team members installed CoppeliaSim and set up the robot.</a:t>
            </a:r>
            <a:endParaRPr sz="1679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125" y="1363975"/>
            <a:ext cx="2740876" cy="349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39377A-9616-92E4-C6E0-8644D9E64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12500" t="-266406" r="-512500" b="-266406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27"/>
    </mc:Choice>
    <mc:Fallback>
      <p:transition spd="slow" advTm="23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7650" y="653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 dirty="0"/>
              <a:t>DH Convention</a:t>
            </a:r>
            <a:endParaRPr sz="2840"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7650" y="1294000"/>
            <a:ext cx="3315900" cy="28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Kareem assigned the  coordinate frames to the robotic arm joints and base in CoppeliaSim.</a:t>
            </a:r>
            <a:endParaRPr sz="1650"/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Sara &amp; Mazen developed the DH parameters to define the kinematics of the robot.</a:t>
            </a:r>
            <a:endParaRPr sz="165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8388" y="1323913"/>
            <a:ext cx="48672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4111425" y="2866975"/>
            <a:ext cx="4801200" cy="19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Lato"/>
              <a:buChar char="●"/>
            </a:pPr>
            <a:r>
              <a:rPr lang="en-GB" sz="16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Teodore &amp; Kareem tested the DH parameters to obtain the forward position kinematics</a:t>
            </a:r>
            <a:endParaRPr sz="16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Lato"/>
              <a:buChar char="●"/>
            </a:pPr>
            <a:r>
              <a:rPr lang="en-GB" sz="16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Mayar set up the GIU of the industrial environment</a:t>
            </a:r>
            <a:endParaRPr sz="16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Lato"/>
              <a:buChar char="●"/>
            </a:pPr>
            <a:r>
              <a:rPr lang="en-GB" sz="16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Ahmed wrote the report for the milestone.</a:t>
            </a:r>
            <a:endParaRPr sz="16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6073F1-BA87-842F-52F7-8C208D33C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12500" t="-266406" r="-512500" b="-266406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88"/>
    </mc:Choice>
    <mc:Fallback>
      <p:transition spd="slow" advTm="35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29450" y="648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Forward &amp; Inverse Position Kinematics</a:t>
            </a:r>
            <a:endParaRPr sz="284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4294967295"/>
          </p:nvPr>
        </p:nvSpPr>
        <p:spPr>
          <a:xfrm>
            <a:off x="729300" y="1270775"/>
            <a:ext cx="7688700" cy="28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52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GB" sz="1679"/>
              <a:t>Teodore &amp; Kareem fixed the DH parameters after the evaluation.</a:t>
            </a:r>
            <a:endParaRPr sz="1679"/>
          </a:p>
          <a:p>
            <a:pPr marL="457200" lvl="0" indent="-3352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GB" sz="1679"/>
              <a:t>Sara &amp; Mazen derived the inverse position kinematics for the robot.</a:t>
            </a:r>
            <a:endParaRPr sz="1679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40554"/>
            <a:ext cx="9143999" cy="128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341928"/>
            <a:ext cx="9144001" cy="18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C5F363-724C-73D5-4247-9ADFD4EDD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12500" t="-266406" r="-512500" b="-266406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70"/>
    </mc:Choice>
    <mc:Fallback>
      <p:transition spd="slow" advTm="25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727800" y="6538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Forward &amp; Inverse Velocity Kinematics</a:t>
            </a:r>
            <a:endParaRPr sz="2840"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4294967295"/>
          </p:nvPr>
        </p:nvSpPr>
        <p:spPr>
          <a:xfrm>
            <a:off x="727650" y="1364000"/>
            <a:ext cx="7688700" cy="28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52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GB" sz="1679"/>
              <a:t>Teodore &amp; Mayar derived the forward &amp; inverse velocity kinematics for the robot.</a:t>
            </a:r>
            <a:endParaRPr sz="1679"/>
          </a:p>
          <a:p>
            <a:pPr marL="457200" lvl="0" indent="-3352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GB" sz="1679"/>
              <a:t>Teodore &amp; Ahmed validated the equations for the position &amp; velocity kinematics.</a:t>
            </a:r>
            <a:endParaRPr sz="1679"/>
          </a:p>
          <a:p>
            <a:pPr marL="457200" lvl="0" indent="-3352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GB" sz="1679"/>
              <a:t>Ahmed wrote the report for the milestone.</a:t>
            </a:r>
            <a:endParaRPr sz="1679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54050"/>
            <a:ext cx="9144002" cy="7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023825"/>
            <a:ext cx="1503809" cy="4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3800" y="4023825"/>
            <a:ext cx="7640200" cy="11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B26DAE-56B2-85FA-FE34-8E00E24CA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512500" t="-266406" r="-512500" b="-266406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9"/>
    </mc:Choice>
    <mc:Fallback>
      <p:transition spd="slow" advTm="23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727650" y="618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Trajectory Planning</a:t>
            </a:r>
            <a:endParaRPr sz="284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727650" y="12765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Kareem &amp; Mazen implemented the first task space trajectory (linear)</a:t>
            </a:r>
            <a:endParaRPr sz="1650"/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Sara &amp; Ahmed implemented the second task space trajectory (elliptical)</a:t>
            </a:r>
            <a:endParaRPr sz="1650"/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Teodore &amp; Mayar validated the trajectories created and tested them based on the limitations of the robot.</a:t>
            </a:r>
            <a:endParaRPr sz="1650"/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Sara &amp; Ahmed &amp; Mazen finalised the report.</a:t>
            </a:r>
            <a:endParaRPr sz="165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89250"/>
            <a:ext cx="4620825" cy="19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0825" y="3189250"/>
            <a:ext cx="4523174" cy="19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062DF35-EAD1-24BF-7C67-37CC15C1F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12500" t="-266406" r="-512500" b="-266406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80"/>
    </mc:Choice>
    <mc:Fallback>
      <p:transition spd="slow" advTm="22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727650" y="636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Milestone 5</a:t>
            </a:r>
            <a:endParaRPr sz="284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727650" y="1363975"/>
            <a:ext cx="4660800" cy="31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Ahmed &amp; Sara created the presentation slides.</a:t>
            </a:r>
            <a:endParaRPr sz="1650"/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Kareem &amp; Mazen &amp; Teodore  developed the task space trajectory (linear)</a:t>
            </a:r>
            <a:endParaRPr sz="1650"/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Sara &amp; Mayar tested the trajectories to validate the industrial application selected.</a:t>
            </a:r>
            <a:endParaRPr sz="1650"/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Ahmed &amp; Mazen &amp; Mayar wrote the new final report using the latex template.</a:t>
            </a:r>
            <a:endParaRPr sz="165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450" y="1259625"/>
            <a:ext cx="3755552" cy="32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900622-F9E4-6E6F-66EE-74FD04350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12500" t="-266406" r="-512500" b="-266406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0"/>
    </mc:Choice>
    <mc:Fallback>
      <p:transition spd="slow" advTm="25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89"/>
    </mc:Choice>
    <mc:Fallback>
      <p:transition spd="slow" advTm="27689"/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325</Words>
  <Application>Microsoft Office PowerPoint</Application>
  <PresentationFormat>On-screen Show (16:9)</PresentationFormat>
  <Paragraphs>31</Paragraphs>
  <Slides>8</Slides>
  <Notes>8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Lato</vt:lpstr>
      <vt:lpstr>Arial</vt:lpstr>
      <vt:lpstr>Raleway</vt:lpstr>
      <vt:lpstr>Streamline</vt:lpstr>
      <vt:lpstr>Pick &amp; Place Industrial Robot Team 6</vt:lpstr>
      <vt:lpstr>Milestone 1</vt:lpstr>
      <vt:lpstr>DH Convention</vt:lpstr>
      <vt:lpstr>Forward &amp; Inverse Position Kinematics</vt:lpstr>
      <vt:lpstr>Forward &amp; Inverse Velocity Kinematics</vt:lpstr>
      <vt:lpstr>Trajectory Planning</vt:lpstr>
      <vt:lpstr>Milestone 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Mayar Bahnacy</cp:lastModifiedBy>
  <cp:revision>2</cp:revision>
  <dcterms:modified xsi:type="dcterms:W3CDTF">2024-12-10T02:35:15Z</dcterms:modified>
</cp:coreProperties>
</file>